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5A927-0D50-16DD-1E22-C7F9E90C8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BC4817-F3AD-8F1A-E47B-46E363C80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DA9B7D-2DF7-C205-CFFF-97662599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536E249-07C3-D7CC-67E2-F79CB390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137DB7F-9F6E-27DF-FDC1-E90B224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64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B48BE-8418-3A35-DAF3-2C662B10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0EDEEC3-A410-30A1-0BD4-8769FB61E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790BD8-948C-9C0B-2D0F-7FDB419E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8F8EFF-DBCC-D065-29D5-CB942491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D24B04-C219-EFA5-22A0-9247F606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91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CE2D995-07D0-904F-2DDC-73C96C300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C530201-1783-80F1-001B-70D2A2E48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16C50B-BEBA-7AAF-0943-68778248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0F2E94-CEAA-2192-58DB-06A3A3F1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257082C-A2AA-D575-C291-F1E1D095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286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71E7B8-C217-431D-810F-6E08D8D9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EE16FA-D2D4-EC1B-C72E-ED7BF26C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613BE8-2303-A321-25C1-C7818226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793C26-DACC-1A5B-AFCB-1E8F00C1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B6E48C3-9647-DC4B-963F-C0DBC4DF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134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F3940E-3125-B377-AF9A-605D8757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BCDEEE-B592-FF97-16CB-21062DA23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823787-4868-7F16-D696-AAFDBBA4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078B2C-7A84-27DA-82A3-18717A66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02AD75E-EA65-C4A5-8FED-7747DC5C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69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4545C-C2F9-051C-E39F-91B6FF37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843464-49B0-8809-891D-E7705D127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17629C8-0825-1771-15FF-C1D7B7F5C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2BF68C2-5B25-A1C1-3DA4-7BAEA999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161604-9AF9-C4AB-A2D8-F7E0A682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485F00B-9230-927E-FCA8-DC874999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23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20D6E6-0B48-8D66-CA8A-66EB2DB4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BC571C-2A37-C22B-C4B1-F1842B7E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6B188A-0FBD-1902-7068-60AAAB86D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4F3F3EE-7331-DC27-3262-A8A812FE9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2EDD422-C100-7FEA-BF6D-B11C693C7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F162056-A94D-685C-46B6-C3CE409F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15A2D80-9B84-6D4B-375C-27E37758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71F781D-EA07-2AE4-0BDB-FFD19DB6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91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D61B7E-848F-CA09-3DA1-BCB7ED66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38E1A0D-62DF-61CD-BE67-473BC124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60D175A-5961-3DF8-CD15-02A00015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DF3E1A-360B-9CC0-7D7E-0E7D697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00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F082D2C-2F51-0641-C00B-0F5AA4E4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21081F6-975D-DF51-A4E3-7592E81E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9C54AD4-5863-BAEA-9EC9-19144782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35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19D210-9271-3DD5-1A5A-4BEB091E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7374FB-2CDB-B977-EFC1-387CE485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D50636A-4AF1-8876-4A08-2D7E3BA65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4F7BB8-45FA-1B3F-B03E-404DC4A9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A96C677-5C6F-8DEF-EBCF-05E91A74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5CB6770-D4F9-CEE7-C66A-DBE6EA66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50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3B9274-608E-8216-E1E3-0E92C4B5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62951D7-3330-D0AA-0A07-5BC59AA58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2369E13-92DA-1272-1856-DDBD1894C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73C666-15C8-93D0-398C-81B12538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BCD879C-55D2-C5C6-DB96-B819340D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7307325-A708-D4DB-DC10-A7D2D850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839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4F4F68C-1D0B-270B-E951-49957B6E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E3B1E4-E595-E367-E171-9BF97BCD1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0E93E6-2555-0F72-EF75-9D79CF2A9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5B68-62ED-4CE9-8888-ED751B39C7CD}" type="datetimeFigureOut">
              <a:rPr lang="sl-SI" smtClean="0"/>
              <a:t>15.03.2023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A9729F3-147A-A6B1-6BB3-1240DAA3E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0C1A0F-A1CE-E0F6-1EBC-4B4896D3A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ED3C-1A9E-41AC-8843-0E620C70B6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60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02990-3510-9EA9-0459-76D318CD3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4400" dirty="0"/>
              <a:t>NAČRT RAVNANJA </a:t>
            </a:r>
            <a:br>
              <a:rPr lang="sl-SI" sz="4400" dirty="0"/>
            </a:br>
            <a:r>
              <a:rPr lang="sl-SI" sz="4400" dirty="0"/>
              <a:t>Z NEPREMIČNIM PREMOŽENJEM OBČINE IDRIJA </a:t>
            </a:r>
            <a:br>
              <a:rPr lang="sl-SI" sz="4400" dirty="0"/>
            </a:br>
            <a:r>
              <a:rPr lang="sl-SI" sz="4400" dirty="0"/>
              <a:t>ZA LETI 2023 in 2024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6961DE-69BC-EA4B-0359-6F63B3A7F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DODATNE NEPREMIČNINE ZA PRODAJO</a:t>
            </a:r>
          </a:p>
          <a:p>
            <a:r>
              <a:rPr lang="sl-SI" dirty="0"/>
              <a:t>Marec, 2023</a:t>
            </a:r>
          </a:p>
        </p:txBody>
      </p:sp>
    </p:spTree>
    <p:extLst>
      <p:ext uri="{BB962C8B-B14F-4D97-AF65-F5344CB8AC3E}">
        <p14:creationId xmlns:p14="http://schemas.microsoft.com/office/powerpoint/2010/main" val="190769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2F6AB1-CF81-5AEA-7A70-0AF737D3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2023-</a:t>
            </a:r>
            <a:r>
              <a:rPr lang="sl-SI" sz="3200" dirty="0"/>
              <a:t> PZ30   Solastniški delež do 1/6 </a:t>
            </a:r>
            <a:r>
              <a:rPr lang="sl-SI" sz="3200" dirty="0" err="1"/>
              <a:t>parc</a:t>
            </a:r>
            <a:r>
              <a:rPr lang="sl-SI" sz="3200" dirty="0"/>
              <a:t>. št. 492/1, 496/1, 496/3, 499, 504, 505/1, 505/2, vse </a:t>
            </a:r>
            <a:r>
              <a:rPr lang="sl-SI" sz="3200" dirty="0" err="1"/>
              <a:t>k.o</a:t>
            </a:r>
            <a:r>
              <a:rPr lang="sl-SI" sz="3200" dirty="0"/>
              <a:t>. Spodnja Idrija (2358)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D130887-5663-BF43-F731-CF35811D2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31" y="1825625"/>
            <a:ext cx="10333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1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53191F-D3A9-2990-75F5-61E2776D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2023-</a:t>
            </a:r>
            <a:r>
              <a:rPr lang="sl-SI" sz="3200" dirty="0"/>
              <a:t> PZ31	 </a:t>
            </a:r>
            <a:r>
              <a:rPr lang="sl-SI" sz="3200" dirty="0" err="1"/>
              <a:t>Parc</a:t>
            </a:r>
            <a:r>
              <a:rPr lang="sl-SI" sz="3200" dirty="0"/>
              <a:t>. št. 2309/4 </a:t>
            </a:r>
            <a:r>
              <a:rPr lang="sl-SI" sz="3200" dirty="0" err="1"/>
              <a:t>k.o</a:t>
            </a:r>
            <a:r>
              <a:rPr lang="sl-SI" sz="3200" dirty="0"/>
              <a:t>. Idrija mesto (2357)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D18A15A-9841-3B67-4F20-2A90B4273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771" y="1828799"/>
            <a:ext cx="10325997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7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157148-49F3-CA27-FF32-DCDD40DE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2023-</a:t>
            </a:r>
            <a:r>
              <a:rPr lang="sl-SI" sz="3200" dirty="0"/>
              <a:t> PZ32	 </a:t>
            </a:r>
            <a:r>
              <a:rPr lang="sl-SI" sz="3200" dirty="0" err="1"/>
              <a:t>Parc</a:t>
            </a:r>
            <a:r>
              <a:rPr lang="sl-SI" sz="3200" dirty="0"/>
              <a:t>. št. 687/1 </a:t>
            </a:r>
            <a:r>
              <a:rPr lang="sl-SI" sz="3200" dirty="0" err="1"/>
              <a:t>k.o</a:t>
            </a:r>
            <a:r>
              <a:rPr lang="sl-SI" sz="3200" dirty="0"/>
              <a:t>. Vrsnik I (2360)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4F70CA7-76D7-C6DD-DE8A-76AEFC82D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31" y="1825625"/>
            <a:ext cx="10333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3BFE84-CA28-8563-19EA-2BC6B97C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2023-</a:t>
            </a:r>
            <a:r>
              <a:rPr lang="sl-SI" sz="3200" dirty="0"/>
              <a:t> PZ33   </a:t>
            </a:r>
            <a:r>
              <a:rPr lang="sl-SI" sz="3200" dirty="0" err="1"/>
              <a:t>Parc</a:t>
            </a:r>
            <a:r>
              <a:rPr lang="sl-SI" sz="3200" dirty="0"/>
              <a:t>. št. 40/4 </a:t>
            </a:r>
            <a:r>
              <a:rPr lang="sl-SI" sz="3200" dirty="0" err="1"/>
              <a:t>k.o</a:t>
            </a:r>
            <a:r>
              <a:rPr lang="sl-SI" sz="3200" dirty="0"/>
              <a:t>. Čekovnik (2356)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E03F6B4-DFD9-421F-A22D-810AC3BE0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31" y="1825625"/>
            <a:ext cx="10333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E14E41-07D5-8549-5C81-0609F385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2024-</a:t>
            </a:r>
            <a:r>
              <a:rPr lang="sl-SI" sz="3200" dirty="0"/>
              <a:t>  PZ9	</a:t>
            </a:r>
            <a:r>
              <a:rPr lang="sl-SI" sz="3200" dirty="0" err="1"/>
              <a:t>Parc</a:t>
            </a:r>
            <a:r>
              <a:rPr lang="sl-SI" sz="3200" dirty="0"/>
              <a:t>. št. 1868/1 in 1869/4, obe </a:t>
            </a:r>
            <a:r>
              <a:rPr lang="sl-SI" sz="3200" dirty="0" err="1"/>
              <a:t>k.o</a:t>
            </a:r>
            <a:r>
              <a:rPr lang="sl-SI" sz="3200" dirty="0"/>
              <a:t>. Otalež (2350)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4727A0F-7829-5BAB-DCEE-4C9DD8B0F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31" y="1825625"/>
            <a:ext cx="10333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Širokozaslonsko</PresentationFormat>
  <Paragraphs>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NAČRT RAVNANJA  Z NEPREMIČNIM PREMOŽENJEM OBČINE IDRIJA  ZA LETI 2023 in 2024</vt:lpstr>
      <vt:lpstr>2023- PZ30   Solastniški delež do 1/6 parc. št. 492/1, 496/1, 496/3, 499, 504, 505/1, 505/2, vse k.o. Spodnja Idrija (2358)</vt:lpstr>
      <vt:lpstr>2023- PZ31  Parc. št. 2309/4 k.o. Idrija mesto (2357)</vt:lpstr>
      <vt:lpstr>2023- PZ32  Parc. št. 687/1 k.o. Vrsnik I (2360)</vt:lpstr>
      <vt:lpstr>2023- PZ33   Parc. št. 40/4 k.o. Čekovnik (2356)</vt:lpstr>
      <vt:lpstr>2024-  PZ9 Parc. št. 1868/1 in 1869/4, obe k.o. Otalež (2350)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NAČRT RAVNANJA  Z NEPREMIČNIM PREMOŽENJEM OBČINE IDRIJA  ZA LETI 2023 in 2024</dc:title>
  <dc:creator>Simona Ogrič</dc:creator>
  <cp:lastModifiedBy>Simona Ogrič</cp:lastModifiedBy>
  <cp:revision>1</cp:revision>
  <dcterms:created xsi:type="dcterms:W3CDTF">2023-03-15T07:28:24Z</dcterms:created>
  <dcterms:modified xsi:type="dcterms:W3CDTF">2023-03-15T07:28:54Z</dcterms:modified>
</cp:coreProperties>
</file>